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1074"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SABHARISH R – AU810021114301</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t>https://github.com/sabharishr810021114301/SABHARISH-R-810021114301</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SABHARISH-R-810021114301_SABHARISH R_au810021114301.ipynb at main · sabharishr810021114301_SABHARISH-R-810021114301 - Google Chrome 2024-04-19 10-54-47">
            <a:hlinkClick r:id="" action="ppaction://media"/>
            <a:extLst>
              <a:ext uri="{FF2B5EF4-FFF2-40B4-BE49-F238E27FC236}">
                <a16:creationId xmlns:a16="http://schemas.microsoft.com/office/drawing/2014/main" id="{C0E92AE3-5EFF-ECED-1A18-8661FDAC969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609919"/>
            <a:ext cx="9811407" cy="52480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vishnukumar e</cp:lastModifiedBy>
  <cp:revision>4</cp:revision>
  <dcterms:modified xsi:type="dcterms:W3CDTF">2024-04-19T05:30:00Z</dcterms:modified>
</cp:coreProperties>
</file>